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7" r:id="rId2"/>
    <p:sldId id="271" r:id="rId3"/>
    <p:sldId id="272" r:id="rId4"/>
    <p:sldId id="270" r:id="rId5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61" autoAdjust="0"/>
  </p:normalViewPr>
  <p:slideViewPr>
    <p:cSldViewPr>
      <p:cViewPr>
        <p:scale>
          <a:sx n="80" d="100"/>
          <a:sy n="80" d="100"/>
        </p:scale>
        <p:origin x="-78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8F043-AB6C-4C4E-B456-DF2544DB3359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33695-5E72-4AE0-8FD7-94C27A84FC8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5515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адуга\Desktop\ОРГ массовый отдел\2018\10 Октябрь\Благодарственные письма\linii_bleklyy_fon_volny_51886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Радуга\Desktop\ОРГ массовый отдел\2018\10 Октябрь\Благодарственные письма\0_57514_ac9fc3f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3326" y="116633"/>
            <a:ext cx="2684086" cy="2026484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36" y="84177"/>
            <a:ext cx="9145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УПРАВЛЕНИЕ ОБРАЗОВАНИЯ ИСПОЛНИТЕЛЬНОГО КОМИТЕТА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НИЖНЕКАМСКОГО МУНИЦИПАЛЬНОГО РАЙОНА РТ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29388" cy="1180079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ДИПЛОМ</a:t>
            </a:r>
            <a:b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ru-RU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 степени</a:t>
            </a:r>
            <a:endParaRPr lang="ru-RU" sz="33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4288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этапа Республиканского конкурса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7" y="2857496"/>
            <a:ext cx="914176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«Листая страницы истории школы…»</a:t>
            </a:r>
            <a:endParaRPr lang="ru-RU" sz="24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32" name="Picture 8" descr="C:\Users\Радуга\Desktop\ОРГ массовый отдел\2018\10 Октябрь\Благодарственные письма\0_ea2c2_95bc1d7a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214817"/>
            <a:ext cx="1444840" cy="258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79392" y="5348005"/>
            <a:ext cx="674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Начальник Управления образования</a:t>
            </a:r>
          </a:p>
          <a:p>
            <a:r>
              <a:rPr lang="ru-RU" sz="1400" dirty="0" smtClean="0"/>
              <a:t>Исполнительного комитета НМР РТ                                                    В.Н. Матюшин</a:t>
            </a:r>
          </a:p>
          <a:p>
            <a:endParaRPr lang="ru-RU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5357826"/>
            <a:ext cx="159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-252536" y="6644443"/>
            <a:ext cx="55778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Приказ № 474  от 12.11.2018 г.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7" y="3357562"/>
            <a:ext cx="9141763" cy="16081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награждается</a:t>
            </a:r>
          </a:p>
          <a:p>
            <a:pPr algn="ctr"/>
            <a:endParaRPr lang="ru-RU" sz="1050" b="1" dirty="0" smtClean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     </a:t>
            </a:r>
            <a:r>
              <a:rPr lang="ru-RU" sz="2800" b="1" dirty="0" err="1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Шайтанова</a:t>
            </a:r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Екатерина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     МБОУ «</a:t>
            </a:r>
            <a:r>
              <a:rPr lang="ru-RU" sz="2000" b="1" dirty="0" err="1" smtClean="0">
                <a:ln/>
                <a:solidFill>
                  <a:schemeClr val="bg2">
                    <a:lumMod val="10000"/>
                  </a:schemeClr>
                </a:solidFill>
              </a:rPr>
              <a:t>Старошешминская</a:t>
            </a:r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СОШ»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педагог Роднина С.Н.</a:t>
            </a:r>
            <a:endParaRPr lang="ru-RU" sz="2000" b="1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7940" y="6494813"/>
            <a:ext cx="833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35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адуга\Desktop\ОРГ массовый отдел\2018\10 Октябрь\Благодарственные письма\linii_bleklyy_fon_volny_51886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Радуга\Desktop\ОРГ массовый отдел\2018\10 Октябрь\Благодарственные письма\0_57514_ac9fc3f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3326" y="116633"/>
            <a:ext cx="2684086" cy="2026484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36" y="84177"/>
            <a:ext cx="9145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УПРАВЛЕНИЕ ОБРАЗОВАНИЯ ИСПОЛНИТЕЛЬНОГО КОМИТЕТА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НИЖНЕКАМСКОГО МУНИЦИПАЛЬНОГО РАЙОНА РТ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29388" cy="1180079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ДИПЛОМ</a:t>
            </a:r>
            <a:b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II</a:t>
            </a:r>
            <a:r>
              <a:rPr lang="ru-RU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 степени</a:t>
            </a:r>
            <a:endParaRPr lang="ru-RU" sz="33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4288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этапа Республиканского конкурса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7" y="2857496"/>
            <a:ext cx="914176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«Листая страницы истории школы…»</a:t>
            </a:r>
            <a:endParaRPr lang="ru-RU" sz="24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32" name="Picture 8" descr="C:\Users\Радуга\Desktop\ОРГ массовый отдел\2018\10 Октябрь\Благодарственные письма\0_ea2c2_95bc1d7a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214817"/>
            <a:ext cx="1444840" cy="258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79392" y="5348005"/>
            <a:ext cx="674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Начальник Управления образования</a:t>
            </a:r>
          </a:p>
          <a:p>
            <a:r>
              <a:rPr lang="ru-RU" sz="1400" dirty="0" smtClean="0"/>
              <a:t>Исполнительного комитета НМР РТ                                                    В.Н. Матюшин</a:t>
            </a:r>
          </a:p>
          <a:p>
            <a:endParaRPr lang="ru-RU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5357826"/>
            <a:ext cx="159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-254714" y="6648701"/>
            <a:ext cx="55778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Приказ № 474  от 12.11.2018 г.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7" y="3357562"/>
            <a:ext cx="9141763" cy="16081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награждается</a:t>
            </a:r>
          </a:p>
          <a:p>
            <a:pPr algn="ctr"/>
            <a:endParaRPr lang="ru-RU" sz="1050" b="1" dirty="0" smtClean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     </a:t>
            </a:r>
            <a:r>
              <a:rPr lang="ru-RU" sz="2800" b="1" dirty="0" err="1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Шайтанова</a:t>
            </a:r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Екатерина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     МБОУ «</a:t>
            </a:r>
            <a:r>
              <a:rPr lang="ru-RU" sz="2000" b="1" dirty="0" err="1" smtClean="0">
                <a:ln/>
                <a:solidFill>
                  <a:schemeClr val="bg2">
                    <a:lumMod val="10000"/>
                  </a:schemeClr>
                </a:solidFill>
              </a:rPr>
              <a:t>Старошешминская</a:t>
            </a:r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СОШ»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педагог Роднина С.Н.</a:t>
            </a:r>
            <a:endParaRPr lang="ru-RU" sz="2000" b="1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7940" y="6494813"/>
            <a:ext cx="833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955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адуга\Desktop\ОРГ массовый отдел\2018\10 Октябрь\Благодарственные письма\linii_bleklyy_fon_volny_51886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Радуга\Desktop\ОРГ массовый отдел\2018\10 Октябрь\Благодарственные письма\0_57514_ac9fc3f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3326" y="116633"/>
            <a:ext cx="2684086" cy="2026484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36" y="84177"/>
            <a:ext cx="9145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УПРАВЛЕНИЕ ОБРАЗОВАНИЯ ИСПОЛНИТЕЛЬНОГО КОМИТЕТА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НИЖНЕКАМСКОГО МУНИЦИПАЛЬНОГО РАЙОНА РТ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29388" cy="1180079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ДИПЛОМ</a:t>
            </a:r>
            <a:b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III</a:t>
            </a:r>
            <a:r>
              <a:rPr lang="ru-RU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 степени</a:t>
            </a:r>
            <a:endParaRPr lang="ru-RU" sz="33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4288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этапа Республиканского конкурса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7" y="2857496"/>
            <a:ext cx="914176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«Листая страницы истории школы…»</a:t>
            </a:r>
            <a:endParaRPr lang="ru-RU" sz="24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32" name="Picture 8" descr="C:\Users\Радуга\Desktop\ОРГ массовый отдел\2018\10 Октябрь\Благодарственные письма\0_ea2c2_95bc1d7a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214817"/>
            <a:ext cx="1444840" cy="258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79392" y="5348005"/>
            <a:ext cx="674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Начальник Управления образования</a:t>
            </a:r>
          </a:p>
          <a:p>
            <a:r>
              <a:rPr lang="ru-RU" sz="1400" dirty="0" smtClean="0"/>
              <a:t>Исполнительного комитета НМР РТ                                                    В.Н. Матюшин</a:t>
            </a:r>
          </a:p>
          <a:p>
            <a:endParaRPr lang="ru-RU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5357826"/>
            <a:ext cx="159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857356" y="6357958"/>
            <a:ext cx="55778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Приказ № 474  от 12.11.2018 г.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7" y="3357562"/>
            <a:ext cx="9141763" cy="16081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награждается</a:t>
            </a:r>
          </a:p>
          <a:p>
            <a:pPr algn="ctr"/>
            <a:endParaRPr lang="ru-RU" sz="1050" b="1" dirty="0" smtClean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     </a:t>
            </a:r>
            <a:r>
              <a:rPr lang="ru-RU" sz="2800" b="1" dirty="0" err="1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Шайтанова</a:t>
            </a:r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Екатерина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     МБОУ «</a:t>
            </a:r>
            <a:r>
              <a:rPr lang="ru-RU" sz="2000" b="1" dirty="0" err="1" smtClean="0">
                <a:ln/>
                <a:solidFill>
                  <a:schemeClr val="bg2">
                    <a:lumMod val="10000"/>
                  </a:schemeClr>
                </a:solidFill>
              </a:rPr>
              <a:t>Старошешминская</a:t>
            </a:r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СОШ»</a:t>
            </a: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педагог Роднина С.Н.</a:t>
            </a:r>
            <a:endParaRPr lang="ru-RU" sz="2000" b="1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7940" y="6494813"/>
            <a:ext cx="833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87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адуга\Desktop\ОРГ массовый отдел\2018\10 Октябрь\Благодарственные письма\linii_bleklyy_fon_volny_51886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Радуга\Desktop\ОРГ массовый отдел\2018\10 Октябрь\Благодарственные письма\0_57514_ac9fc3f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3326" y="116633"/>
            <a:ext cx="2684086" cy="2026484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36" y="84177"/>
            <a:ext cx="9145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УПРАВЛЕНИЕ ОБРАЗОВАНИЯ ИСПОЛНИТЕЛЬНОГО КОМИТЕТА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НИЖНЕКАМСКОГО МУНИЦИПАЛЬНОГО РАЙОНА РТ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963038"/>
            <a:ext cx="9129388" cy="1180079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Сертификат</a:t>
            </a:r>
            <a:br>
              <a:rPr lang="ru-RU" sz="50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3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участника</a:t>
            </a:r>
            <a:endParaRPr lang="ru-RU" sz="33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9895" y="226714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этапа Республиканского конкурса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0" y="2708920"/>
            <a:ext cx="914176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«Листая страницы истории школы…»</a:t>
            </a:r>
            <a:endParaRPr lang="ru-RU" sz="2400" b="1" dirty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32" name="Picture 8" descr="C:\Users\Радуга\Desktop\ОРГ массовый отдел\2018\10 Октябрь\Благодарственные письма\0_ea2c2_95bc1d7a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214817"/>
            <a:ext cx="1444840" cy="258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78806" y="5358088"/>
            <a:ext cx="6527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Начальник Управления образования</a:t>
            </a:r>
          </a:p>
          <a:p>
            <a:r>
              <a:rPr lang="ru-RU" sz="1400" dirty="0"/>
              <a:t>Исполнительного комитета НМР РТ                                                </a:t>
            </a:r>
            <a:r>
              <a:rPr lang="ru-RU" sz="1400" dirty="0" smtClean="0"/>
              <a:t>В.Н</a:t>
            </a:r>
            <a:r>
              <a:rPr lang="ru-RU" sz="1400" dirty="0"/>
              <a:t>. Матюшин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7" y="3170585"/>
            <a:ext cx="9141763" cy="16081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вручается</a:t>
            </a:r>
          </a:p>
          <a:p>
            <a:pPr algn="ctr"/>
            <a:endParaRPr lang="ru-RU" sz="1050" b="1" dirty="0" smtClean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     </a:t>
            </a:r>
            <a:r>
              <a:rPr lang="ru-RU" sz="2800" b="1" dirty="0" err="1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Гайнетдиновой</a:t>
            </a:r>
            <a:r>
              <a:rPr lang="ru-RU" sz="2800" b="1" dirty="0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2800" b="1" dirty="0" err="1" smtClean="0">
                <a:ln/>
                <a:solidFill>
                  <a:schemeClr val="bg2">
                    <a:lumMod val="10000"/>
                  </a:schemeClr>
                </a:solidFill>
                <a:latin typeface="+mj-lt"/>
              </a:rPr>
              <a:t>Диляре</a:t>
            </a:r>
            <a:endParaRPr lang="ru-RU" sz="2800" b="1" dirty="0" smtClean="0">
              <a:ln/>
              <a:solidFill>
                <a:schemeClr val="bg2">
                  <a:lumMod val="10000"/>
                </a:schemeClr>
              </a:solidFill>
              <a:latin typeface="+mj-lt"/>
            </a:endParaRP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     МБОУ </a:t>
            </a:r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«СОШ№26»</a:t>
            </a:r>
            <a:endParaRPr lang="ru-RU" sz="2000" b="1" dirty="0" smtClean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        педагог </a:t>
            </a:r>
            <a:r>
              <a:rPr lang="ru-RU" sz="20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Лаврентьева О.В.</a:t>
            </a:r>
            <a:endParaRPr lang="ru-RU" sz="2000" b="1" dirty="0">
              <a:ln/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7020" y="6643519"/>
            <a:ext cx="19094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Приказ № 474  от 12.11.2018 г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83106" y="6597352"/>
            <a:ext cx="833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85630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213</Words>
  <Application>Microsoft Office PowerPoint</Application>
  <PresentationFormat>Экран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ДИПЛОМ I степени</vt:lpstr>
      <vt:lpstr>ДИПЛОМ II степени</vt:lpstr>
      <vt:lpstr>ДИПЛОМ III степени</vt:lpstr>
      <vt:lpstr>Сертификат участника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ДРД</dc:creator>
  <cp:lastModifiedBy>Марина</cp:lastModifiedBy>
  <cp:revision>95</cp:revision>
  <dcterms:created xsi:type="dcterms:W3CDTF">2018-10-11T04:04:57Z</dcterms:created>
  <dcterms:modified xsi:type="dcterms:W3CDTF">2018-11-14T10:12:35Z</dcterms:modified>
</cp:coreProperties>
</file>